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3.jpeg" ContentType="image/jpeg"/>
  <Override PartName="/ppt/media/image2.jpeg" ContentType="image/jpeg"/>
  <Override PartName="/ppt/media/image1.png" ContentType="image/png"/>
  <Override PartName="/ppt/slides/slide3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
</Relationships>
</file>

<file path=ppt/media/image1.png>
</file>

<file path=ppt/media/image2.jpeg>
</file>

<file path=ppt/media/image3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sv-SE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sv-SE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4CB9B986-4564-4907-B861-F92FB136A85E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8/20/17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B6909A8-8066-47AF-B7EF-3252A1D29D1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sv-SE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sv-SE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sv-SE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sv-SE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sv-SE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61C89371-5DC6-40FA-885D-9F31980FD641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8/20/17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003D6FA-512E-46DA-A347-A1E5387BA9C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endParaRPr b="0" lang="sv-S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en-US" sz="3200" spc="-1" strike="noStrike">
              <a:latin typeface="Arial"/>
            </a:endParaRPr>
          </a:p>
        </p:txBody>
      </p:sp>
      <p:pic>
        <p:nvPicPr>
          <p:cNvPr id="84" name="Picture 3" descr=""/>
          <p:cNvPicPr/>
          <p:nvPr/>
        </p:nvPicPr>
        <p:blipFill>
          <a:blip r:embed="rId1"/>
          <a:stretch/>
        </p:blipFill>
        <p:spPr>
          <a:xfrm>
            <a:off x="-168480" y="-170280"/>
            <a:ext cx="1175796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365040"/>
            <a:ext cx="10515240" cy="567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sv-SE" sz="4400" spc="-1" strike="noStrike">
                <a:solidFill>
                  <a:srgbClr val="000000"/>
                </a:solidFill>
                <a:latin typeface="Calibri"/>
              </a:rPr>
              <a:t>Inspiration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6" name="Content Placeholder 6" descr=""/>
          <p:cNvPicPr/>
          <p:nvPr/>
        </p:nvPicPr>
        <p:blipFill>
          <a:blip r:embed="rId1"/>
          <a:stretch/>
        </p:blipFill>
        <p:spPr>
          <a:xfrm>
            <a:off x="1905840" y="932400"/>
            <a:ext cx="8379720" cy="592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838080" y="248760"/>
            <a:ext cx="10515240" cy="60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sv-SE" sz="4400" spc="-1" strike="noStrike">
                <a:solidFill>
                  <a:srgbClr val="000000"/>
                </a:solidFill>
                <a:latin typeface="Calibri"/>
              </a:rPr>
              <a:t>Our concept in its context</a:t>
            </a:r>
            <a:endParaRPr b="0" lang="sv-SE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8" name="Content Placeholder 3" descr=""/>
          <p:cNvPicPr/>
          <p:nvPr/>
        </p:nvPicPr>
        <p:blipFill>
          <a:blip r:embed="rId1"/>
          <a:stretch/>
        </p:blipFill>
        <p:spPr>
          <a:xfrm>
            <a:off x="727560" y="815760"/>
            <a:ext cx="10736280" cy="6041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411</TotalTime>
  <Application>LibreOffice/5.4.0.3$Linux_X86_64 LibreOffice_project/40m0$Build-3</Application>
  <Words>6</Words>
  <Paragraphs>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2015-12-05T11:45:53Z</dcterms:created>
  <dc:creator>Fatin Masa-E</dc:creator>
  <dc:description/>
  <dc:language>en-US</dc:language>
  <cp:lastModifiedBy>Fatin Masa-E</cp:lastModifiedBy>
  <dcterms:modified xsi:type="dcterms:W3CDTF">2015-12-05T18:37:31Z</dcterms:modified>
  <cp:revision>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</vt:i4>
  </property>
</Properties>
</file>